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48" r:id="rId84"/>
    <p:sldId id="374" r:id="rId85"/>
    <p:sldId id="372" r:id="rId86"/>
    <p:sldId id="352" r:id="rId87"/>
    <p:sldId id="349" r:id="rId88"/>
    <p:sldId id="368" r:id="rId89"/>
    <p:sldId id="369" r:id="rId90"/>
    <p:sldId id="350" r:id="rId91"/>
    <p:sldId id="351" r:id="rId92"/>
    <p:sldId id="370" r:id="rId93"/>
    <p:sldId id="371" r:id="rId94"/>
    <p:sldId id="353" r:id="rId95"/>
    <p:sldId id="354" r:id="rId96"/>
    <p:sldId id="355" r:id="rId97"/>
    <p:sldId id="358" r:id="rId98"/>
    <p:sldId id="356" r:id="rId99"/>
    <p:sldId id="357" r:id="rId100"/>
    <p:sldId id="359" r:id="rId101"/>
    <p:sldId id="360" r:id="rId102"/>
    <p:sldId id="361" r:id="rId103"/>
    <p:sldId id="373" r:id="rId104"/>
    <p:sldId id="362" r:id="rId105"/>
    <p:sldId id="367" r:id="rId106"/>
    <p:sldId id="363" r:id="rId107"/>
    <p:sldId id="364" r:id="rId108"/>
    <p:sldId id="365" r:id="rId109"/>
    <p:sldId id="36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48"/>
            <p14:sldId id="374"/>
            <p14:sldId id="372"/>
            <p14:sldId id="352"/>
            <p14:sldId id="349"/>
            <p14:sldId id="368"/>
            <p14:sldId id="369"/>
            <p14:sldId id="350"/>
            <p14:sldId id="35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57"/>
            <p14:sldId id="359"/>
            <p14:sldId id="360"/>
            <p14:sldId id="361"/>
            <p14:sldId id="373"/>
          </p14:sldIdLst>
        </p14:section>
        <p14:section name="Epilogue" id="{36DAF319-6B8C-1F42-A13E-E3B785DAF5BE}">
          <p14:sldIdLst>
            <p14:sldId id="362"/>
            <p14:sldId id="367"/>
            <p14:sldId id="363"/>
            <p14:sldId id="364"/>
            <p14:sldId id="36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2"/>
    <p:restoredTop sz="74422"/>
  </p:normalViewPr>
  <p:slideViewPr>
    <p:cSldViewPr snapToGrid="0">
      <p:cViewPr varScale="1">
        <p:scale>
          <a:sx n="117" d="100"/>
          <a:sy n="117" d="100"/>
        </p:scale>
        <p:origin x="232" y="18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 and it will be shared to the Stir Trek 2024 repo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060829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297990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8/10/24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8/10/24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E906-D6DC-6D54-2AA6-039A112C9B60}"/>
              </a:ext>
            </a:extLst>
          </p:cNvPr>
          <p:cNvSpPr>
            <a:spLocks noGrp="1"/>
          </p:cNvSpPr>
          <p:nvPr>
            <p:ph type="ctrTitle"/>
          </p:nvPr>
        </p:nvSpPr>
        <p:spPr>
          <a:xfrm>
            <a:off x="1524000" y="2460171"/>
            <a:ext cx="9144000" cy="1049792"/>
          </a:xfrm>
        </p:spPr>
        <p:txBody>
          <a:bodyPr/>
          <a:lstStyle/>
          <a:p>
            <a:r>
              <a:rPr lang="en-US" dirty="0"/>
              <a:t>Broadway &amp; Rabbit In Anger</a:t>
            </a:r>
          </a:p>
        </p:txBody>
      </p:sp>
    </p:spTree>
    <p:extLst>
      <p:ext uri="{BB962C8B-B14F-4D97-AF65-F5344CB8AC3E}">
        <p14:creationId xmlns:p14="http://schemas.microsoft.com/office/powerpoint/2010/main" val="1768110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B684-E7F2-5400-2714-A37F5075FD77}"/>
              </a:ext>
            </a:extLst>
          </p:cNvPr>
          <p:cNvSpPr>
            <a:spLocks noGrp="1"/>
          </p:cNvSpPr>
          <p:nvPr>
            <p:ph type="title"/>
          </p:nvPr>
        </p:nvSpPr>
        <p:spPr/>
        <p:txBody>
          <a:bodyPr/>
          <a:lstStyle/>
          <a:p>
            <a:r>
              <a:rPr lang="en-US" dirty="0"/>
              <a:t>Use Release Groups</a:t>
            </a:r>
          </a:p>
        </p:txBody>
      </p:sp>
      <p:sp>
        <p:nvSpPr>
          <p:cNvPr id="3" name="Content Placeholder 2">
            <a:extLst>
              <a:ext uri="{FF2B5EF4-FFF2-40B4-BE49-F238E27FC236}">
                <a16:creationId xmlns:a16="http://schemas.microsoft.com/office/drawing/2014/main" id="{21B969B8-7679-0534-F60D-58EFFB88C3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6959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607D-FAD5-8E00-FD87-7F6DB3BC0182}"/>
              </a:ext>
            </a:extLst>
          </p:cNvPr>
          <p:cNvSpPr>
            <a:spLocks noGrp="1"/>
          </p:cNvSpPr>
          <p:nvPr>
            <p:ph type="title"/>
          </p:nvPr>
        </p:nvSpPr>
        <p:spPr/>
        <p:txBody>
          <a:bodyPr/>
          <a:lstStyle/>
          <a:p>
            <a:r>
              <a:rPr lang="en-US" dirty="0"/>
              <a:t>Use a Custom Broadway Connection Pool</a:t>
            </a:r>
          </a:p>
        </p:txBody>
      </p:sp>
      <p:sp>
        <p:nvSpPr>
          <p:cNvPr id="3" name="Content Placeholder 2">
            <a:extLst>
              <a:ext uri="{FF2B5EF4-FFF2-40B4-BE49-F238E27FC236}">
                <a16:creationId xmlns:a16="http://schemas.microsoft.com/office/drawing/2014/main" id="{A7E25986-68F0-8298-B562-D8BD3B4D3F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715-6907-20C9-8175-0C2D7B7019CB}"/>
              </a:ext>
            </a:extLst>
          </p:cNvPr>
          <p:cNvSpPr>
            <a:spLocks noGrp="1"/>
          </p:cNvSpPr>
          <p:nvPr>
            <p:ph type="title"/>
          </p:nvPr>
        </p:nvSpPr>
        <p:spPr/>
        <p:txBody>
          <a:bodyPr/>
          <a:lstStyle/>
          <a:p>
            <a:r>
              <a:rPr lang="en-US" dirty="0"/>
              <a:t>Hosting Matters</a:t>
            </a:r>
          </a:p>
        </p:txBody>
      </p:sp>
      <p:sp>
        <p:nvSpPr>
          <p:cNvPr id="3" name="Content Placeholder 2">
            <a:extLst>
              <a:ext uri="{FF2B5EF4-FFF2-40B4-BE49-F238E27FC236}">
                <a16:creationId xmlns:a16="http://schemas.microsoft.com/office/drawing/2014/main" id="{B65E63DA-1F0C-8DE4-EE9C-460D4283A1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6564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8537-A007-0556-CA13-0A762B87E45D}"/>
              </a:ext>
            </a:extLst>
          </p:cNvPr>
          <p:cNvSpPr>
            <a:spLocks noGrp="1"/>
          </p:cNvSpPr>
          <p:nvPr>
            <p:ph type="title"/>
          </p:nvPr>
        </p:nvSpPr>
        <p:spPr/>
        <p:txBody>
          <a:bodyPr/>
          <a:lstStyle/>
          <a:p>
            <a:r>
              <a:rPr lang="en-US" dirty="0"/>
              <a:t>Unrouted Message Handling</a:t>
            </a:r>
          </a:p>
        </p:txBody>
      </p:sp>
      <p:sp>
        <p:nvSpPr>
          <p:cNvPr id="3" name="Content Placeholder 2">
            <a:extLst>
              <a:ext uri="{FF2B5EF4-FFF2-40B4-BE49-F238E27FC236}">
                <a16:creationId xmlns:a16="http://schemas.microsoft.com/office/drawing/2014/main" id="{AC8E40D5-A105-F477-1EC1-68961EA589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8742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3" name="Content Placeholder 2">
            <a:extLst>
              <a:ext uri="{FF2B5EF4-FFF2-40B4-BE49-F238E27FC236}">
                <a16:creationId xmlns:a16="http://schemas.microsoft.com/office/drawing/2014/main" id="{4739CEB3-2EB3-446C-BFA3-885EC294B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15476</TotalTime>
  <Words>11860</Words>
  <Application>Microsoft Macintosh PowerPoint</Application>
  <PresentationFormat>Widescreen</PresentationFormat>
  <Paragraphs>610</Paragraphs>
  <Slides>109</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Broadway &amp; Rabbit In Anger</vt:lpstr>
      <vt:lpstr>PowerPoint Presentation</vt:lpstr>
      <vt:lpstr>Use Release Groups</vt:lpstr>
      <vt:lpstr>Act I: The Pooling</vt:lpstr>
      <vt:lpstr>Use a Custom Broadway Connection Pool</vt:lpstr>
      <vt:lpstr>Hosting Matters</vt:lpstr>
      <vt:lpstr>Unrouted Message Handling</vt:lpstr>
      <vt:lpstr>Limit Telemetry</vt:lpstr>
      <vt:lpstr>Rate Limit Getting Your Rate Limits</vt:lpstr>
      <vt:lpstr>DLQs and Immediately ACKing</vt:lpstr>
      <vt:lpstr>Static Retry Queues</vt:lpstr>
      <vt:lpstr>Act II: The Channeling</vt:lpstr>
      <vt:lpstr>DLQs and Memory Usage</vt:lpstr>
      <vt:lpstr>Rabbit Queue Names</vt:lpstr>
      <vt:lpstr>Campaign Worker Memory Usage</vt:lpstr>
      <vt:lpstr>Act III: The Processing</vt:lpstr>
      <vt:lpstr>BEAM Process Limits</vt:lpstr>
      <vt:lpstr>Auto Archiving Campaigns</vt:lpstr>
      <vt:lpstr>Custom Tooling For Fun &amp; Profit</vt:lpstr>
      <vt:lpstr>Build Nice Monitoring Dashboards</vt:lpstr>
      <vt:lpstr>Consumer Creation Order</vt:lpstr>
      <vt:lpstr>Epilogue</vt:lpstr>
      <vt:lpstr>Do Not Share Channels Across Processes</vt:lpstr>
      <vt:lpstr>Circuit Breakers</vt:lpstr>
      <vt:lpstr>The Can Be Only One (or a few)</vt:lpstr>
      <vt:lpstr>Do We Need Broadway?</vt:lpstr>
      <vt:lpstr>Audit Trails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12</cp:revision>
  <cp:lastPrinted>2024-04-22T20:46:14Z</cp:lastPrinted>
  <dcterms:created xsi:type="dcterms:W3CDTF">2024-04-20T18:14:37Z</dcterms:created>
  <dcterms:modified xsi:type="dcterms:W3CDTF">2024-08-11T01:01:31Z</dcterms:modified>
</cp:coreProperties>
</file>